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92" r:id="rId5"/>
    <p:sldId id="294" r:id="rId6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7" autoAdjust="0"/>
    <p:restoredTop sz="91774" autoAdjust="0"/>
  </p:normalViewPr>
  <p:slideViewPr>
    <p:cSldViewPr>
      <p:cViewPr varScale="1">
        <p:scale>
          <a:sx n="121" d="100"/>
          <a:sy n="121" d="100"/>
        </p:scale>
        <p:origin x="1074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491C41-FA13-4AE2-A1EB-DBEDC1E6E8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4BB7BE-6FDD-4A1B-89EF-5CEA750F7D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0840B-5F20-41A2-BC7E-A432BD6E87F0}" type="datetimeFigureOut">
              <a:rPr lang="en-US" smtClean="0"/>
              <a:t>7/5/2021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312DAD-8F63-48FE-BA14-6EC54042D0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15EEF-F52A-4033-886F-6129CBF4AF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ED236-93D1-4074-ADBA-531A625F6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784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C238408C-6839-46EE-8131-EDA75C487F2E}" type="datetimeFigureOut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87D77045-401A-4D5E-BFE3-54C21A8A66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312C91-A626-44BD-9D80-3624C0792878}"/>
              </a:ext>
            </a:extLst>
          </p:cNvPr>
          <p:cNvSpPr/>
          <p:nvPr userDrawn="1"/>
        </p:nvSpPr>
        <p:spPr>
          <a:xfrm>
            <a:off x="0" y="2372264"/>
            <a:ext cx="9144000" cy="2113472"/>
          </a:xfrm>
          <a:prstGeom prst="rect">
            <a:avLst/>
          </a:prstGeom>
          <a:solidFill>
            <a:schemeClr val="bg2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</p:spPr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extLst/>
          </a:lstStyle>
          <a:p>
            <a:fld id="{743653DA-8BF4-4869-96FE-9BCF43372D46}" type="datetimeFigureOut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</p:spPr>
        <p:txBody>
          <a:bodyPr/>
          <a:lstStyle/>
          <a:p>
            <a:fld id="{72AC53DF-4216-466D-99A7-94400E6C2A2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457200" y="2819400"/>
            <a:ext cx="8229600" cy="691896"/>
          </a:xfrm>
        </p:spPr>
        <p:txBody>
          <a:bodyPr/>
          <a:lstStyle>
            <a:lvl1pPr marR="9144" algn="ctr">
              <a:defRPr sz="3800" cap="all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8821DBD-8C89-4419-93B6-FC276602F95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3638551"/>
            <a:ext cx="8229600" cy="639762"/>
          </a:xfrm>
        </p:spPr>
        <p:txBody>
          <a:bodyPr anchor="ctr"/>
          <a:lstStyle>
            <a:lvl1pPr marL="73152" indent="0" algn="ctr">
              <a:buNone/>
              <a:defRPr sz="2400" b="0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marL="0">
              <a:spcBef>
                <a:spcPts val="0"/>
              </a:spcBef>
            </a:pPr>
            <a:r>
              <a:rPr lang="en-US" dirty="0"/>
              <a:t>Your name, Your teacher’s name</a:t>
            </a:r>
          </a:p>
          <a:p>
            <a:pPr marL="0">
              <a:spcBef>
                <a:spcPts val="0"/>
              </a:spcBef>
            </a:pPr>
            <a:r>
              <a:rPr lang="en-US" dirty="0"/>
              <a:t>Your school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>
            <a:lvl1pPr algn="ctr">
              <a:defRPr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572000"/>
          </a:xfrm>
        </p:spPr>
        <p:txBody>
          <a:bodyPr/>
          <a:lstStyle>
            <a:lvl1pPr algn="ctr">
              <a:defRPr>
                <a:latin typeface="+mn-lt"/>
              </a:defRPr>
            </a:lvl1pPr>
            <a:lvl2pPr algn="ctr">
              <a:defRPr>
                <a:latin typeface="+mn-lt"/>
              </a:defRPr>
            </a:lvl2pPr>
            <a:lvl3pPr algn="ctr">
              <a:defRPr>
                <a:latin typeface="+mn-lt"/>
              </a:defRPr>
            </a:lvl3pPr>
            <a:lvl4pPr algn="ctr">
              <a:defRPr>
                <a:latin typeface="+mn-lt"/>
              </a:defRPr>
            </a:lvl4pPr>
            <a:lvl5pPr algn="ctr">
              <a:defRPr>
                <a:latin typeface="+mn-lt"/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FigureOut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352800"/>
            <a:ext cx="7772400" cy="1974059"/>
          </a:xfrm>
          <a:effectLst/>
        </p:spPr>
        <p:txBody>
          <a:bodyPr anchor="b">
            <a:scene3d>
              <a:camera prst="orthographicFront">
                <a:rot lat="0" lon="0" rev="0"/>
              </a:camera>
              <a:lightRig rig="contrasting" dir="t">
                <a:rot lat="0" lon="0" rev="7500000"/>
              </a:lightRig>
            </a:scene3d>
            <a:sp3d contourW="6350" prstMaterial="metal">
              <a:bevelT w="13081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algn="l">
              <a:buNone/>
              <a:defRPr lang="en-US" sz="3800" b="1" cap="all" dirty="0">
                <a:ln/>
                <a:solidFill>
                  <a:schemeClr val="tx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334000"/>
            <a:ext cx="7772400" cy="1052512"/>
          </a:xfrm>
        </p:spPr>
        <p:txBody>
          <a:bodyPr anchor="t"/>
          <a:lstStyle>
            <a:lvl1pPr marL="374904">
              <a:buNone/>
              <a:defRPr sz="20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FigureOut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8D2517-69F4-4EEB-BA9B-124035414E7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371600"/>
            <a:ext cx="4038600" cy="4525963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3716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3B5F1E3E-4B2F-4895-B65E-28B2E64F39F6}" type="datetimeFigureOut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7D2D04-D600-459B-9F6A-C192EF58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85435-8225-4333-BFFA-0096413F0D76}" type="datetimeFigureOut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03F32D9-F201-4186-8FF1-887330D70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FigureOut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BB1C106-1615-4E06-A823-0509AD3E5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FigureOut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FigureOut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AFC381-8884-4AE0-8F31-E6B5C86A8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EE1EBC-E51B-4190-8159-3AE4D1D4E97F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85800" y="684306"/>
            <a:ext cx="7772400" cy="534894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85800" y="1582777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100">
                <a:solidFill>
                  <a:schemeClr val="tx2"/>
                </a:solidFill>
              </a:defRPr>
            </a:lvl1pPr>
            <a:extLst/>
          </a:lstStyle>
          <a:p>
            <a:fld id="{8D3816DF-213E-421B-92D3-C068DBB023D6}" type="datetimeFigureOut">
              <a:rPr lang="en-US" smtClean="0">
                <a:solidFill>
                  <a:schemeClr val="tx2"/>
                </a:solidFill>
              </a:rPr>
              <a:pPr/>
              <a:t>7/5/2021</a:t>
            </a:fld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  <a:extLst/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l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l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0315360-7115-4341-8A2E-EB70634BF6AE}"/>
              </a:ext>
            </a:extLst>
          </p:cNvPr>
          <p:cNvCxnSpPr/>
          <p:nvPr userDrawn="1"/>
        </p:nvCxnSpPr>
        <p:spPr>
          <a:xfrm>
            <a:off x="4076700" y="1371600"/>
            <a:ext cx="9906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rtl="0" eaLnBrk="1" latinLnBrk="0" hangingPunct="1">
        <a:spcBef>
          <a:spcPct val="0"/>
        </a:spcBef>
        <a:buNone/>
        <a:defRPr sz="3200" kern="1200" cap="all" spc="-150" baseline="0">
          <a:solidFill>
            <a:schemeClr val="tx1"/>
          </a:solidFill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latin typeface="+mj-lt"/>
          <a:ea typeface="+mj-ea"/>
          <a:cs typeface="Arial" pitchFamily="34" charset="0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SzPct val="95000"/>
        <a:buFont typeface="Wingdings"/>
        <a:buChar char=""/>
        <a:defRPr sz="20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lab.piworks.net/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Stopwatch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4735A-F5BB-4C4D-93E0-8DCF8CEA9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wrap="square" tIns="0">
            <a:normAutofit/>
          </a:bodyPr>
          <a:lstStyle/>
          <a:p>
            <a:pPr marL="0">
              <a:spcBef>
                <a:spcPts val="0"/>
              </a:spcBef>
            </a:pPr>
            <a:r>
              <a:rPr lang="en-US" dirty="0"/>
              <a:t>Front-End Project 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Your stopwatch implementation must have following features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Start/Stop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Reset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For granularity seconds is enough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Vanilla JS / Pure Js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No library usage for CSS and JS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12648"/>
            <a:ext cx="7848600" cy="534894"/>
          </a:xfrm>
        </p:spPr>
        <p:txBody>
          <a:bodyPr/>
          <a:lstStyle/>
          <a:p>
            <a:r>
              <a:rPr lang="en-US" dirty="0"/>
              <a:t>Features – Phase 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0A1ED8-3A34-41F6-8991-2955F8ED3B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Project name: </a:t>
            </a:r>
            <a:r>
              <a:rPr lang="en-US" sz="2400" dirty="0" err="1"/>
              <a:t>js</a:t>
            </a:r>
            <a:r>
              <a:rPr lang="en-US" sz="2400" dirty="0"/>
              <a:t>-stopwatch</a:t>
            </a:r>
          </a:p>
          <a:p>
            <a:r>
              <a:rPr lang="en-US" sz="2400" dirty="0"/>
              <a:t>Project must be on </a:t>
            </a:r>
            <a:r>
              <a:rPr lang="en-US" sz="2400" dirty="0">
                <a:hlinkClick r:id="rId2"/>
              </a:rPr>
              <a:t>https://gitlab.piworks.net</a:t>
            </a:r>
            <a:r>
              <a:rPr lang="en-US" sz="2400" dirty="0"/>
              <a:t> under your account.</a:t>
            </a:r>
          </a:p>
          <a:p>
            <a:r>
              <a:rPr lang="en-US" sz="2400" dirty="0"/>
              <a:t>Clear commit messages is important. </a:t>
            </a:r>
          </a:p>
          <a:p>
            <a:r>
              <a:rPr lang="en-US" sz="2400" dirty="0"/>
              <a:t>Each commit must be based on an issues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roducingPowerPoint2007">
  <a:themeElements>
    <a:clrScheme name="Custom 57">
      <a:dk1>
        <a:srgbClr val="262140"/>
      </a:dk1>
      <a:lt1>
        <a:srgbClr val="FFFFFF"/>
      </a:lt1>
      <a:dk2>
        <a:srgbClr val="3A3363"/>
      </a:dk2>
      <a:lt2>
        <a:srgbClr val="FFFFFF"/>
      </a:lt2>
      <a:accent1>
        <a:srgbClr val="F3D569"/>
      </a:accent1>
      <a:accent2>
        <a:srgbClr val="7DC6F3"/>
      </a:accent2>
      <a:accent3>
        <a:srgbClr val="F3D569"/>
      </a:accent3>
      <a:accent4>
        <a:srgbClr val="2F4B83"/>
      </a:accent4>
      <a:accent5>
        <a:srgbClr val="13C4D7"/>
      </a:accent5>
      <a:accent6>
        <a:srgbClr val="07AD85"/>
      </a:accent6>
      <a:hlink>
        <a:srgbClr val="ECBE18"/>
      </a:hlink>
      <a:folHlink>
        <a:srgbClr val="ECBE18"/>
      </a:folHlink>
    </a:clrScheme>
    <a:fontScheme name="Custom 33">
      <a:majorFont>
        <a:latin typeface="Microsoft Sans Serif"/>
        <a:ea typeface=""/>
        <a:cs typeface=""/>
      </a:majorFont>
      <a:minorFont>
        <a:latin typeface="Calibri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3000"/>
                <a:satMod val="200000"/>
              </a:schemeClr>
              <a:schemeClr val="phClr">
                <a:tint val="78000"/>
                <a:satMod val="2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290551_School project solar system_RVA_v4.potx" id="{6936E391-12B9-401A-9B2C-D330D23EA4C5}" vid="{386534FD-8942-416F-B7BF-315BBC098E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0F75F95ED99E45A7EBA8AB4FED5AD4" ma:contentTypeVersion="2" ma:contentTypeDescription="Create a new document." ma:contentTypeScope="" ma:versionID="12ec672d19aa033ecba58e3e06679828">
  <xsd:schema xmlns:xsd="http://www.w3.org/2001/XMLSchema" xmlns:xs="http://www.w3.org/2001/XMLSchema" xmlns:p="http://schemas.microsoft.com/office/2006/metadata/properties" xmlns:ns2="933f351b-7518-4d3f-b87d-80119ffe5a6b" targetNamespace="http://schemas.microsoft.com/office/2006/metadata/properties" ma:root="true" ma:fieldsID="d677c117e1f0745df164b6130e994b45" ns2:_="">
    <xsd:import namespace="933f351b-7518-4d3f-b87d-80119ffe5a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3f351b-7518-4d3f-b87d-80119ffe5a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C4F8C5F-3299-40B6-8D2E-B3BC119A914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15B2BAE-C6CF-4188-9933-F1A818150D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B70FE6-49B2-4957-BE04-871B604A4907}"/>
</file>

<file path=docProps/app.xml><?xml version="1.0" encoding="utf-8"?>
<Properties xmlns="http://schemas.openxmlformats.org/officeDocument/2006/extended-properties" xmlns:vt="http://schemas.openxmlformats.org/officeDocument/2006/docPropsVTypes">
  <Template>School project solar system</Template>
  <TotalTime>10</TotalTime>
  <Words>69</Words>
  <Application>Microsoft Office PowerPoint</Application>
  <PresentationFormat>On-screen Show (4:3)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Microsoft Sans Serif</vt:lpstr>
      <vt:lpstr>Wingdings</vt:lpstr>
      <vt:lpstr>Wingdings 2</vt:lpstr>
      <vt:lpstr>Wingdings 3</vt:lpstr>
      <vt:lpstr>IntroducingPowerPoint2007</vt:lpstr>
      <vt:lpstr>Stopwatch</vt:lpstr>
      <vt:lpstr>Features – Phase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Stopwatch</dc:title>
  <dc:creator>Altay Karakus</dc:creator>
  <cp:lastModifiedBy>Altay Karakus</cp:lastModifiedBy>
  <cp:revision>2</cp:revision>
  <dcterms:created xsi:type="dcterms:W3CDTF">2021-07-05T13:13:19Z</dcterms:created>
  <dcterms:modified xsi:type="dcterms:W3CDTF">2021-07-05T13:24:09Z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0x010100CB0F75F95ED99E45A7EBA8AB4FED5AD4</vt:lpwstr>
  </property>
</Properties>
</file>